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F7B7A-94F4-4941-AFE7-FFB7A49E6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AAA76C-030D-4BA9-A4D2-F7D553277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DAB9E-FAC7-42B1-B18B-93AF9BAD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ECF3A-BFC8-480B-BD89-C0AD36AFD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4A89A-D45F-4A6E-BF77-86D328E79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67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F8F47-6FC7-4A19-8968-E583589B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D7EDBA-0943-447F-9BF4-5D683C21F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58801-C8E5-4CAC-932E-E2C81A9D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51F5E-9065-4D77-A7EA-530ED8557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7CFB6-FEDD-416E-9075-865BF92F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1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0340BC-B9F0-4B82-9DA0-6C44143238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C76880-97C5-4B1B-B8E3-3BA9BBC6A8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7AC05-17CD-4196-B49C-EE0CA2AED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8A253-AC22-4C39-B6BE-6C0B46C1E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8341E-52FA-4283-A706-18B75675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8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68BF3-9C62-4A7E-98B7-CD0813CC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F2B0D-C71A-4595-9BB2-FDF0C2EC4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06890-D5E0-4DFD-A5E8-57AA948B6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84B1F-4B9C-4D9E-9639-0A31597C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DF632-039E-418D-85DC-772BF4C9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4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CE1C-E795-472D-8ED6-2F13B6092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AF087-899D-4917-AF05-B39E0E8B9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FDFAD-4F7E-4C56-BA74-D99A1AC09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848B2-54E4-4FB0-AD12-78C27AED7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3606F-B144-4785-A660-84B38DC8F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57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87F82-7D18-4716-A500-534C5A6DA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843F4-94EA-4D04-8101-33C3A08A18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15F53-8FE0-4F44-8DCE-D943CB04A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33F71-6192-476A-81D3-6540C9D0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5AD06-2120-4543-B8AC-59F8938E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48FA5-B1B6-4971-B37E-AC016DA3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514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4F787-5B54-4479-80CB-D5C4D6DE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9902D-E1FF-499A-865F-258DF9F4E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D0CBB-ABA5-4C3B-A6E8-282E0840F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EBC3CE-C5B4-4AA1-B974-30B7E53A4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C45DF9-7D86-42B6-A5E1-11A481541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B84805-9B63-48D6-A732-CBC5A0B4A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E08D1-29FE-42D5-929B-9CEFD90D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AE6368-C603-47D4-A556-9C671E99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99CF-060E-4831-B3A5-FD7E0428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B88E6-6483-45FC-BA31-F747686E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FE1769-77FB-49F7-B9B8-C3640E48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F87BB8-75FB-4F3D-B445-ACF9C812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92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81BF8B-81D1-46ED-B94B-94F409185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98968-E618-42CA-B440-3D3E27E05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3A877-09A2-4A82-B7CA-5E4ADE5A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393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2EC7A-4C52-45CA-B560-0CE7A00D2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03D9D-73DB-4B23-819F-C054CB98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4DAB5C-6EFC-48A6-B38A-B7B9EA839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46E8A-8C1D-4872-AABD-20EF2D3D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52AD2-6C1F-4634-B978-BF5D207BF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C82DD-BEB6-4EEB-8833-4EB037B82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4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EE818-3C75-4885-B219-4750DECD3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7B6A04-F1F7-497F-BB23-7265D967FF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4517A-8867-44F2-8ADF-AE1407DB3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19688-6ECF-48E0-B0F2-14352C4E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7C37C-A8F3-43F6-9A2E-D9EF6682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D283B-8879-4C9F-A88B-32BD6DF2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7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F5740-557F-4AD1-ACCD-72672FBA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EAB72-0790-484A-964E-E07416C2D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90794-7A9B-4CDA-9747-16498935C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986AB-D2A6-4E58-9292-599C9D503FF1}" type="datetimeFigureOut">
              <a:rPr lang="en-GB" smtClean="0"/>
              <a:t>22/04/2023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5E9F3-D185-4DFA-B935-33FD09745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A1E25-FF40-4A1F-9A5E-E1EE3933D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D0707C-3669-4FFE-91FE-C13CD073E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1563" y="0"/>
            <a:ext cx="9586912" cy="5715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28C095-2B94-4955-A070-B0527909EA06}"/>
              </a:ext>
            </a:extLst>
          </p:cNvPr>
          <p:cNvSpPr txBox="1"/>
          <p:nvPr/>
        </p:nvSpPr>
        <p:spPr>
          <a:xfrm>
            <a:off x="1236611" y="0"/>
            <a:ext cx="700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                                                                     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B53EC1-C864-41A3-B660-6075028B3AAD}"/>
              </a:ext>
            </a:extLst>
          </p:cNvPr>
          <p:cNvSpPr txBox="1"/>
          <p:nvPr/>
        </p:nvSpPr>
        <p:spPr>
          <a:xfrm>
            <a:off x="6096000" y="2395836"/>
            <a:ext cx="5619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2AEA93-FC6A-4F78-A50A-46A426FF12EA}"/>
              </a:ext>
            </a:extLst>
          </p:cNvPr>
          <p:cNvSpPr/>
          <p:nvPr/>
        </p:nvSpPr>
        <p:spPr>
          <a:xfrm>
            <a:off x="533400" y="5519261"/>
            <a:ext cx="1142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111111"/>
                </a:solidFill>
                <a:effectLst/>
              </a:rPr>
              <a:t>Supplementary </a:t>
            </a:r>
            <a:r>
              <a:rPr lang="en-GB" b="1" i="0">
                <a:solidFill>
                  <a:srgbClr val="111111"/>
                </a:solidFill>
                <a:effectLst/>
              </a:rPr>
              <a:t>Figure S</a:t>
            </a:r>
            <a:r>
              <a:rPr lang="en-GB" b="1">
                <a:solidFill>
                  <a:srgbClr val="111111"/>
                </a:solidFill>
              </a:rPr>
              <a:t>3</a:t>
            </a:r>
            <a:r>
              <a:rPr lang="en-GB" b="0" i="0">
                <a:solidFill>
                  <a:srgbClr val="111111"/>
                </a:solidFill>
                <a:effectLst/>
              </a:rPr>
              <a:t>. </a:t>
            </a:r>
            <a:r>
              <a:rPr lang="en-GB" b="1" i="0" dirty="0">
                <a:solidFill>
                  <a:srgbClr val="111111"/>
                </a:solidFill>
                <a:effectLst/>
              </a:rPr>
              <a:t>Bubble plot of KEGG pathway enrichment analysis of DEGs for B_CT (A), B_M (B) and B_CT (C). </a:t>
            </a:r>
            <a:r>
              <a:rPr lang="en-GB" b="0" i="0" dirty="0">
                <a:solidFill>
                  <a:srgbClr val="111111"/>
                </a:solidFill>
                <a:effectLst/>
              </a:rPr>
              <a:t>“Genes count” indicates the number of DEGs enriched in pathway. “%_associated genes” indicates the percentage of enriched DEGs to background genes and “</a:t>
            </a:r>
            <a:r>
              <a:rPr lang="en-GB" b="0" i="0" dirty="0" err="1">
                <a:solidFill>
                  <a:srgbClr val="111111"/>
                </a:solidFill>
                <a:effectLst/>
              </a:rPr>
              <a:t>padj</a:t>
            </a:r>
            <a:r>
              <a:rPr lang="en-GB" b="0" i="0" dirty="0">
                <a:solidFill>
                  <a:srgbClr val="111111"/>
                </a:solidFill>
                <a:effectLst/>
              </a:rPr>
              <a:t>” indicates the p-value corrected by ‘BH’ method. </a:t>
            </a:r>
          </a:p>
        </p:txBody>
      </p:sp>
    </p:spTree>
    <p:extLst>
      <p:ext uri="{BB962C8B-B14F-4D97-AF65-F5344CB8AC3E}">
        <p14:creationId xmlns:p14="http://schemas.microsoft.com/office/powerpoint/2010/main" val="78080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76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Karpinska (Biosciences)</dc:creator>
  <cp:lastModifiedBy>Christine Foyer (Biosciences)</cp:lastModifiedBy>
  <cp:revision>48</cp:revision>
  <dcterms:created xsi:type="dcterms:W3CDTF">2023-03-12T01:24:27Z</dcterms:created>
  <dcterms:modified xsi:type="dcterms:W3CDTF">2023-04-22T08:43:34Z</dcterms:modified>
</cp:coreProperties>
</file>